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4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6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05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12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9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6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0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77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36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9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060-5026-43EA-8BE9-E26CA6C48B91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5E89-7210-4D1C-A4A5-E1D955D48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56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38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Audiologist</a:t>
            </a:r>
          </a:p>
          <a:p>
            <a:r>
              <a:rPr lang="en-US" dirty="0" smtClean="0"/>
              <a:t>Clinical lab technician</a:t>
            </a:r>
          </a:p>
          <a:p>
            <a:r>
              <a:rPr lang="en-US" dirty="0" smtClean="0"/>
              <a:t>Diagnostic Medical Sonographer</a:t>
            </a:r>
          </a:p>
          <a:p>
            <a:r>
              <a:rPr lang="en-US" dirty="0" smtClean="0"/>
              <a:t>Electrocardiographic (ECG) Technician</a:t>
            </a:r>
          </a:p>
          <a:p>
            <a:r>
              <a:rPr lang="en-US" dirty="0" smtClean="0"/>
              <a:t>Optician/</a:t>
            </a:r>
            <a:r>
              <a:rPr lang="en-US" dirty="0" err="1" smtClean="0"/>
              <a:t>Opthalmologist</a:t>
            </a:r>
            <a:r>
              <a:rPr lang="en-US" dirty="0" smtClean="0"/>
              <a:t>/Optometrist</a:t>
            </a:r>
          </a:p>
          <a:p>
            <a:r>
              <a:rPr lang="en-US" dirty="0" err="1" smtClean="0"/>
              <a:t>Opthalmic</a:t>
            </a:r>
            <a:r>
              <a:rPr lang="en-US" dirty="0" smtClean="0"/>
              <a:t> Technologist/</a:t>
            </a:r>
            <a:r>
              <a:rPr lang="en-US" dirty="0" err="1" smtClean="0"/>
              <a:t>Opthalmic</a:t>
            </a:r>
            <a:r>
              <a:rPr lang="en-US" dirty="0" smtClean="0"/>
              <a:t> Assistant</a:t>
            </a:r>
          </a:p>
          <a:p>
            <a:r>
              <a:rPr lang="en-US" dirty="0" smtClean="0"/>
              <a:t>Pathologist</a:t>
            </a:r>
          </a:p>
          <a:p>
            <a:r>
              <a:rPr lang="en-US" dirty="0" smtClean="0"/>
              <a:t>Radiologic Technologist/Radiologist</a:t>
            </a:r>
          </a:p>
          <a:p>
            <a:r>
              <a:rPr lang="en-US" dirty="0" smtClean="0"/>
              <a:t>Speech-Language Pathologist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51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Acupuncturist </a:t>
            </a:r>
            <a:endParaRPr lang="en-US" dirty="0" smtClean="0"/>
          </a:p>
          <a:p>
            <a:r>
              <a:rPr lang="en-US" dirty="0" smtClean="0"/>
              <a:t>Anesthesiologist</a:t>
            </a:r>
          </a:p>
          <a:p>
            <a:r>
              <a:rPr lang="en-US" dirty="0" smtClean="0"/>
              <a:t>Anesthesiologist Assistant/Anesthesia Technologist/Technician</a:t>
            </a:r>
          </a:p>
          <a:p>
            <a:r>
              <a:rPr lang="en-US" dirty="0" smtClean="0"/>
              <a:t>Art/Music/Dance Therapist</a:t>
            </a:r>
          </a:p>
          <a:p>
            <a:r>
              <a:rPr lang="en-US" dirty="0" smtClean="0"/>
              <a:t>Athletic Trainer</a:t>
            </a:r>
          </a:p>
          <a:p>
            <a:r>
              <a:rPr lang="en-US" dirty="0" smtClean="0"/>
              <a:t>Certified Nursing Assistant/Licensed Practical Nurse</a:t>
            </a:r>
          </a:p>
          <a:p>
            <a:r>
              <a:rPr lang="en-US" dirty="0" smtClean="0"/>
              <a:t>Registered Nurse</a:t>
            </a:r>
          </a:p>
          <a:p>
            <a:r>
              <a:rPr lang="en-US" dirty="0" smtClean="0"/>
              <a:t>Chiropractor</a:t>
            </a:r>
          </a:p>
          <a:p>
            <a:r>
              <a:rPr lang="en-US" dirty="0" smtClean="0"/>
              <a:t>Chiropractic Assistant </a:t>
            </a:r>
          </a:p>
          <a:p>
            <a:r>
              <a:rPr lang="en-US" dirty="0" smtClean="0"/>
              <a:t>Dental Assistant/Hygienist</a:t>
            </a:r>
          </a:p>
          <a:p>
            <a:r>
              <a:rPr lang="en-US" dirty="0" smtClean="0"/>
              <a:t>EMT/</a:t>
            </a:r>
            <a:r>
              <a:rPr lang="en-US" dirty="0" err="1" smtClean="0"/>
              <a:t>Parmedic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70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Services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Home Health Aide</a:t>
            </a:r>
          </a:p>
          <a:p>
            <a:r>
              <a:rPr lang="en-US" dirty="0" smtClean="0"/>
              <a:t>Medical Assistant</a:t>
            </a:r>
          </a:p>
          <a:p>
            <a:r>
              <a:rPr lang="en-US" dirty="0" smtClean="0"/>
              <a:t>Nurse Practitioner</a:t>
            </a:r>
          </a:p>
          <a:p>
            <a:r>
              <a:rPr lang="en-US" dirty="0" smtClean="0"/>
              <a:t>Occupational Therapist</a:t>
            </a:r>
          </a:p>
          <a:p>
            <a:r>
              <a:rPr lang="en-US" dirty="0" smtClean="0"/>
              <a:t>Occupational Assistant</a:t>
            </a:r>
          </a:p>
          <a:p>
            <a:r>
              <a:rPr lang="en-US" dirty="0" smtClean="0"/>
              <a:t>Pharmacist</a:t>
            </a:r>
          </a:p>
          <a:p>
            <a:r>
              <a:rPr lang="en-US" dirty="0" smtClean="0"/>
              <a:t>Pharmacy Technician</a:t>
            </a:r>
          </a:p>
          <a:p>
            <a:r>
              <a:rPr lang="en-US" dirty="0" smtClean="0"/>
              <a:t>Recreation Therapist</a:t>
            </a:r>
          </a:p>
          <a:p>
            <a:r>
              <a:rPr lang="en-US" dirty="0" smtClean="0"/>
              <a:t>Respiratory Therapist</a:t>
            </a:r>
          </a:p>
          <a:p>
            <a:r>
              <a:rPr lang="en-US" dirty="0" smtClean="0"/>
              <a:t>Veterinarian </a:t>
            </a:r>
          </a:p>
          <a:p>
            <a:r>
              <a:rPr lang="en-US" dirty="0" smtClean="0"/>
              <a:t>Veterinarian Assistant/Veterinarian Technician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Admitting Clerk</a:t>
            </a:r>
          </a:p>
          <a:p>
            <a:r>
              <a:rPr lang="en-US" dirty="0" smtClean="0"/>
              <a:t>Clinical Account Manager</a:t>
            </a:r>
          </a:p>
          <a:p>
            <a:r>
              <a:rPr lang="en-US" dirty="0" smtClean="0"/>
              <a:t>Clinical Account Technician</a:t>
            </a:r>
          </a:p>
          <a:p>
            <a:r>
              <a:rPr lang="en-US" dirty="0" smtClean="0"/>
              <a:t>Ethicist</a:t>
            </a:r>
          </a:p>
          <a:p>
            <a:r>
              <a:rPr lang="en-US" dirty="0" smtClean="0"/>
              <a:t>Healthcare Administrator</a:t>
            </a:r>
          </a:p>
          <a:p>
            <a:r>
              <a:rPr lang="en-US" dirty="0" smtClean="0"/>
              <a:t>Medical Information Technologist</a:t>
            </a:r>
          </a:p>
          <a:p>
            <a:r>
              <a:rPr lang="en-US" dirty="0" smtClean="0"/>
              <a:t>Medical Transcript</a:t>
            </a:r>
          </a:p>
          <a:p>
            <a:r>
              <a:rPr lang="en-US" dirty="0" smtClean="0"/>
              <a:t>Risk Managers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Biomedical/Clinical Engineer/Clinical Technician</a:t>
            </a:r>
          </a:p>
          <a:p>
            <a:r>
              <a:rPr lang="en-US" dirty="0" smtClean="0"/>
              <a:t>Central Service Manager/Central Service Technician</a:t>
            </a:r>
          </a:p>
          <a:p>
            <a:r>
              <a:rPr lang="en-US" dirty="0" smtClean="0"/>
              <a:t>Dietetic Technician</a:t>
            </a:r>
          </a:p>
          <a:p>
            <a:r>
              <a:rPr lang="en-US" dirty="0" smtClean="0"/>
              <a:t>Environmental Health Advocate</a:t>
            </a:r>
          </a:p>
          <a:p>
            <a:r>
              <a:rPr lang="en-US" dirty="0" smtClean="0"/>
              <a:t>Food Safety Specialist</a:t>
            </a:r>
          </a:p>
          <a:p>
            <a:r>
              <a:rPr lang="en-US" dirty="0" smtClean="0"/>
              <a:t>Industrial Hygienist</a:t>
            </a:r>
          </a:p>
          <a:p>
            <a:r>
              <a:rPr lang="en-US" dirty="0" smtClean="0"/>
              <a:t>Interpreter</a:t>
            </a:r>
          </a:p>
          <a:p>
            <a:r>
              <a:rPr lang="en-US" dirty="0" smtClean="0"/>
              <a:t>Mortician/Funeral Director</a:t>
            </a:r>
          </a:p>
          <a:p>
            <a:r>
              <a:rPr lang="en-US" dirty="0" smtClean="0"/>
              <a:t>Social Worker</a:t>
            </a:r>
          </a:p>
          <a:p>
            <a:r>
              <a:rPr lang="en-US" dirty="0" smtClean="0"/>
              <a:t>Transport Technician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Biotechnology Research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Biomedical Chemist</a:t>
            </a:r>
          </a:p>
          <a:p>
            <a:r>
              <a:rPr lang="en-US" dirty="0" smtClean="0"/>
              <a:t>Biomedical Manufacturing Technician</a:t>
            </a:r>
          </a:p>
          <a:p>
            <a:r>
              <a:rPr lang="en-US" dirty="0" smtClean="0"/>
              <a:t>Cell Biologist</a:t>
            </a:r>
          </a:p>
          <a:p>
            <a:r>
              <a:rPr lang="en-US" dirty="0" smtClean="0"/>
              <a:t>Crime Scene Investigator</a:t>
            </a:r>
          </a:p>
          <a:p>
            <a:r>
              <a:rPr lang="en-US" dirty="0" smtClean="0"/>
              <a:t>Forensic Pathologist</a:t>
            </a:r>
          </a:p>
          <a:p>
            <a:r>
              <a:rPr lang="en-US" dirty="0" smtClean="0"/>
              <a:t>Microbiologist</a:t>
            </a:r>
          </a:p>
          <a:p>
            <a:r>
              <a:rPr lang="en-US" dirty="0" smtClean="0"/>
              <a:t>Pharmaceutical/Clinical Project Manager</a:t>
            </a:r>
          </a:p>
          <a:p>
            <a:r>
              <a:rPr lang="en-US" dirty="0" smtClean="0"/>
              <a:t>Pharmacologist</a:t>
            </a:r>
          </a:p>
          <a:p>
            <a:r>
              <a:rPr lang="en-US" dirty="0" smtClean="0"/>
              <a:t>Quality Control Technician</a:t>
            </a:r>
          </a:p>
          <a:p>
            <a:r>
              <a:rPr lang="en-US" dirty="0" smtClean="0"/>
              <a:t>Toxicologist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147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Careers</vt:lpstr>
      <vt:lpstr>Diagnostic Services</vt:lpstr>
      <vt:lpstr>Therapeutic Services</vt:lpstr>
      <vt:lpstr>Therapeutic Services (Continued)</vt:lpstr>
      <vt:lpstr>Health Informatics</vt:lpstr>
      <vt:lpstr>Support Services</vt:lpstr>
      <vt:lpstr>Biotechnology Research and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</dc:title>
  <dc:creator>Windows User</dc:creator>
  <cp:lastModifiedBy>Computer Technlology Department</cp:lastModifiedBy>
  <cp:revision>6</cp:revision>
  <dcterms:created xsi:type="dcterms:W3CDTF">2013-09-09T13:34:31Z</dcterms:created>
  <dcterms:modified xsi:type="dcterms:W3CDTF">2013-09-09T14:47:18Z</dcterms:modified>
</cp:coreProperties>
</file>